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391" r:id="rId91"/>
    <p:sldId id="394" r:id="rId92"/>
    <p:sldId id="392" r:id="rId93"/>
    <p:sldId id="342" r:id="rId94"/>
    <p:sldId id="343" r:id="rId95"/>
    <p:sldId id="344" r:id="rId96"/>
    <p:sldId id="345" r:id="rId97"/>
    <p:sldId id="346" r:id="rId98"/>
    <p:sldId id="347" r:id="rId99"/>
    <p:sldId id="348" r:id="rId100"/>
    <p:sldId id="349" r:id="rId101"/>
    <p:sldId id="350" r:id="rId102"/>
    <p:sldId id="351" r:id="rId103"/>
    <p:sldId id="398"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393" r:id="rId137"/>
    <p:sldId id="383" r:id="rId138"/>
    <p:sldId id="388" r:id="rId139"/>
    <p:sldId id="385" r:id="rId140"/>
    <p:sldId id="405" r:id="rId141"/>
    <p:sldId id="389" r:id="rId142"/>
    <p:sldId id="395" r:id="rId143"/>
    <p:sldId id="396" r:id="rId144"/>
    <p:sldId id="399" r:id="rId145"/>
    <p:sldId id="400" r:id="rId146"/>
    <p:sldId id="402" r:id="rId147"/>
    <p:sldId id="403" r:id="rId148"/>
    <p:sldId id="404" r:id="rId14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ext uri="{19B8F6BF-5375-455C-9EA6-DF929625EA0E}">
        <p15:presenceInfo xmlns:p15="http://schemas.microsoft.com/office/powerpoint/2012/main" userId="70dfa0f603785a4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2042" autoAdjust="0"/>
  </p:normalViewPr>
  <p:slideViewPr>
    <p:cSldViewPr>
      <p:cViewPr>
        <p:scale>
          <a:sx n="66" d="100"/>
          <a:sy n="66" d="100"/>
        </p:scale>
        <p:origin x="1332" y="285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notesMaster" Target="notesMasters/notesMaster1.xml"/><Relationship Id="rId155" Type="http://schemas.openxmlformats.org/officeDocument/2006/relationships/tableStyles" Target="tableStyle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commentAuthors" Target="commentAuthor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presProps" Target="pres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viewProps" Target="viewProp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theme" Target="theme/theme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 detail</a:t>
            </a:r>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1.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7.png"/><Relationship Id="rId7" Type="http://schemas.openxmlformats.org/officeDocument/2006/relationships/image" Target="../media/image111.png"/><Relationship Id="rId2" Type="http://schemas.openxmlformats.org/officeDocument/2006/relationships/image" Target="../media/image106.png"/><Relationship Id="rId1" Type="http://schemas.openxmlformats.org/officeDocument/2006/relationships/slideLayout" Target="../slideLayouts/slideLayout7.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108.png"/></Relationships>
</file>

<file path=ppt/slides/_rels/slide105.xml.rels><?xml version="1.0" encoding="UTF-8" standalone="yes"?>
<Relationships xmlns="http://schemas.openxmlformats.org/package/2006/relationships"><Relationship Id="rId3" Type="http://schemas.openxmlformats.org/officeDocument/2006/relationships/image" Target="../media/image114.jpeg"/><Relationship Id="rId2" Type="http://schemas.openxmlformats.org/officeDocument/2006/relationships/image" Target="../media/image113.png"/><Relationship Id="rId1" Type="http://schemas.openxmlformats.org/officeDocument/2006/relationships/slideLayout" Target="../slideLayouts/slideLayout7.xml"/><Relationship Id="rId4" Type="http://schemas.openxmlformats.org/officeDocument/2006/relationships/image" Target="../media/image115.png"/></Relationships>
</file>

<file path=ppt/slides/_rels/slide106.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6.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7.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9.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2.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35.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53.tiff"/><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6.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7.xml"/><Relationship Id="rId4" Type="http://schemas.openxmlformats.org/officeDocument/2006/relationships/image" Target="../media/image54.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63.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 Id="rId4" Type="http://schemas.openxmlformats.org/officeDocument/2006/relationships/image" Target="../media/image70.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vsdx"/><Relationship Id="rId7" Type="http://schemas.openxmlformats.org/officeDocument/2006/relationships/image" Target="../media/image7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emf"/><Relationship Id="rId9" Type="http://schemas.openxmlformats.org/officeDocument/2006/relationships/image" Target="../media/image81.tiff"/></Relationships>
</file>

<file path=ppt/slides/_rels/slide87.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5.png"/><Relationship Id="rId4" Type="http://schemas.openxmlformats.org/officeDocument/2006/relationships/image" Target="../media/image8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5.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7.xml"/><Relationship Id="rId5" Type="http://schemas.openxmlformats.org/officeDocument/2006/relationships/image" Target="../media/image102.png"/><Relationship Id="rId4" Type="http://schemas.openxmlformats.org/officeDocument/2006/relationships/image" Target="../media/image10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503"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7984365" cy="1034129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25598588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a:t>
            </a:r>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340"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2" name="Rectangle 1">
            <a:extLst>
              <a:ext uri="{FF2B5EF4-FFF2-40B4-BE49-F238E27FC236}">
                <a16:creationId xmlns:a16="http://schemas.microsoft.com/office/drawing/2014/main" id="{849C2911-EC6A-476D-A5E7-C0CCEC579456}"/>
              </a:ext>
            </a:extLst>
          </p:cNvPr>
          <p:cNvSpPr/>
          <p:nvPr/>
        </p:nvSpPr>
        <p:spPr>
          <a:xfrm>
            <a:off x="-126776" y="8892480"/>
            <a:ext cx="6984776" cy="2585323"/>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process X and process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b="1" dirty="0"/>
              <a:t>The best way to avoid deadlocks </a:t>
            </a:r>
            <a:r>
              <a:rPr lang="en-US" dirty="0"/>
              <a:t>is to avoid having processes cross over in this way. Reduce the need to lock anything as much as you can.</a:t>
            </a:r>
            <a:endParaRPr lang="en-US" b="0" i="0" dirty="0">
              <a:solidFill>
                <a:srgbClr val="242729"/>
              </a:solidFill>
              <a:effectLst/>
              <a:latin typeface="inherit"/>
            </a:endParaRP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70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17942</TotalTime>
  <Words>34897</Words>
  <Application>Microsoft Office PowerPoint</Application>
  <PresentationFormat>On-screen Show (4:3)</PresentationFormat>
  <Paragraphs>2783</Paragraphs>
  <Slides>148</Slides>
  <Notes>6</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148</vt:i4>
      </vt:variant>
    </vt:vector>
  </HeadingPairs>
  <TitlesOfParts>
    <vt:vector size="176"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2218</cp:revision>
  <dcterms:created xsi:type="dcterms:W3CDTF">2016-01-14T23:49:10Z</dcterms:created>
  <dcterms:modified xsi:type="dcterms:W3CDTF">2018-05-18T04:49:48Z</dcterms:modified>
</cp:coreProperties>
</file>